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685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25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8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34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85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43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5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1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3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5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11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3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8F9B4-AB01-47D7-BEDB-5486F8E4BCB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05597-D4D1-487C-9E61-37919A0616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05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92F1-66D7-9E09-0677-C0C7FAB15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511" y="413886"/>
            <a:ext cx="8364353" cy="6160169"/>
          </a:xfrm>
        </p:spPr>
        <p:txBody>
          <a:bodyPr>
            <a:normAutofit/>
          </a:bodyPr>
          <a:lstStyle/>
          <a:p>
            <a:pPr>
              <a:lnSpc>
                <a:spcPts val="7900"/>
              </a:lnSpc>
            </a:pPr>
            <a:r>
              <a:rPr kumimoji="1" lang="ja-JP" altLang="en-US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マスク着用のついての</a:t>
            </a:r>
            <a:br>
              <a:rPr kumimoji="1" lang="en-US" altLang="ja-JP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大切なお知らせ</a:t>
            </a:r>
            <a:br>
              <a:rPr kumimoji="1" lang="en-US" altLang="ja-JP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kumimoji="1" lang="en-US" altLang="ja-JP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5400" dirty="0">
                <a:solidFill>
                  <a:srgbClr val="7668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日より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030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マスク着用のついての 大切なお知らせ  2023年3月13日より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マスク着用のついての 大切なお知らせ  2023年3月13日より </dc:title>
  <dc:creator>伊東 和也</dc:creator>
  <cp:lastModifiedBy>伊東 和也</cp:lastModifiedBy>
  <cp:revision>1</cp:revision>
  <dcterms:created xsi:type="dcterms:W3CDTF">2023-03-13T06:49:40Z</dcterms:created>
  <dcterms:modified xsi:type="dcterms:W3CDTF">2023-03-13T06:52:57Z</dcterms:modified>
</cp:coreProperties>
</file>